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photoAlbum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1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04A57-DA17-BFE4-6257-B231D93B1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400031-C640-C125-EE3C-6D2ABE77D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4A09A0-7076-7DE0-1606-730B3643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D3301B-31D3-E8AF-3500-5FE56B5E1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EEEF5B-A11F-EE4D-C6F1-02A9A679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98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DB468-2DF8-DF1A-AA0F-008FE242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78E2D0-B0E2-C22F-0B6D-948A8331D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0FEA97-076C-30A9-7724-6009F5EA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78A742-BAE5-7F14-446A-C33372C4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55DBA1-4A2E-678B-37C4-51856F24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615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9DDFCC-DF21-21A2-F631-8B373D3EA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EA00BA4-E08E-BDFA-5848-B7C2EE784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2D9797-3DF8-BCA9-4160-3C39340A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C23D2F-2927-B8C7-FAE4-A49B9304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738095-6BC9-31BD-56C1-BAD373BC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5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EF33C-40C2-F917-E7E2-19DABE7E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F84CA1-0EC0-4EE2-6CD4-F3199C2C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BE0B65-D6FC-6941-FE4F-10C1BFB1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768CC7-FEF8-AA67-8F89-8066F180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0A8B6E-0259-1438-FD15-A2C1960D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6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A98D6-3FDB-6425-D4B2-BF1C43D1E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B67C35-7740-7A9E-0C95-7738CE164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D687EC-19CF-9647-E702-99DB49E3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DD2D7A-1EFA-8C85-99C7-E6CFF6A3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1A082F-0B58-3670-67DF-5DE96CAD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8DBD2-42FC-307C-1B56-2E74E6DF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1B98AD-D3BA-042B-D4DA-11983ED4A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D316091-0FAC-8F8D-0841-32FBCCFD3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33F2F1-6A60-E016-FD1D-039FAADAE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8A55AF-39AB-E95B-868F-C1D6E25E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FF27D3-785B-B701-85A9-A93A17E8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2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1E2EE1-842D-5B47-D327-6BE63716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710E59-5352-0A09-B5CB-46F0EDEEE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92F6053-D536-3FCB-D9D7-0A6DF30F3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907B59-B8D9-701F-20B5-0009FEB3F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8777DF-B343-35F0-F216-B95F555342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D061DA4-2353-0BB5-9DA3-A7554CB7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1ABB925-3A2C-D9D6-1332-E4BC4EE1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457CA03-6484-D124-2BA0-E32BEF73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167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3FBE3-CDAE-61EF-0B36-1DEE8BD7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0B4CA4-706B-540A-4D9A-BE4C454AE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7B86EA7-E627-8823-CF85-174A43C9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7FDC1-E301-B5DF-5EC9-1BA9DBD5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015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2A01475-CC05-462C-8B6D-026366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E383D01-07BE-E6CE-4049-4883150E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F99EBA-C3DD-642F-9128-03133CC6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0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34D04-27C1-1D1F-9590-CE4957EF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633643-85AA-E739-68B6-029C460AD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F152171-8B1F-1402-9CF6-05E7C0D72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812CBD-421B-FF86-7D96-3C406EDE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759B110-5012-846C-2D32-48181668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5D8A94-62B4-48BF-22AC-6B6C988C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76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6E4AC-E3DA-F804-6E63-FF75289E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F17716-188D-2294-4FE5-0E1A823D2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596EA6-F9AB-7A3F-8D17-09C209504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FADEFF-1314-9668-730B-669296985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1280C3-4ABA-8661-8790-48CA3AFAA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63274C-5F23-FE11-510E-77B18F28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0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41619A6-E406-B5C8-E608-3E5B5F6D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18A1A7-39EE-2E95-ECBF-E22266B4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7CD2D8-E6E1-D077-44B7-C568FDAA7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A7D26-CE03-4EDA-8D53-78300680A470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29A5DD-714F-03EE-739E-ADFEB7E58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34730E-021C-2F43-D88D-003E2391B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86BF8-3943-4FE9-AF08-76E2D6CAE0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618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">
            <a:extLst>
              <a:ext uri="{FF2B5EF4-FFF2-40B4-BE49-F238E27FC236}">
                <a16:creationId xmlns:a16="http://schemas.microsoft.com/office/drawing/2014/main" id="{6287B241-2BFF-0F55-6625-712C5DBE07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5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113C58F7-F73C-4349-CDBA-35FE8AB23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21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1">
            <a:extLst>
              <a:ext uri="{FF2B5EF4-FFF2-40B4-BE49-F238E27FC236}">
                <a16:creationId xmlns:a16="http://schemas.microsoft.com/office/drawing/2014/main" id="{4F854F63-7B12-2B75-3C54-48EA24311E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52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數字, 字型, 螢幕擷取畫面 的圖片&#10;&#10;自動產生的描述">
            <a:extLst>
              <a:ext uri="{FF2B5EF4-FFF2-40B4-BE49-F238E27FC236}">
                <a16:creationId xmlns:a16="http://schemas.microsoft.com/office/drawing/2014/main" id="{0873ED6B-1862-C81F-0721-E834D0E0C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11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3">
            <a:extLst>
              <a:ext uri="{FF2B5EF4-FFF2-40B4-BE49-F238E27FC236}">
                <a16:creationId xmlns:a16="http://schemas.microsoft.com/office/drawing/2014/main" id="{3AA9BF2F-96D2-EEDF-62B9-12A17D71AE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2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8201EE93-4520-A355-284D-D641DC7D8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0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5">
            <a:extLst>
              <a:ext uri="{FF2B5EF4-FFF2-40B4-BE49-F238E27FC236}">
                <a16:creationId xmlns:a16="http://schemas.microsoft.com/office/drawing/2014/main" id="{DA406BB3-9030-380A-7DDF-4EF49A8064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9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6">
            <a:extLst>
              <a:ext uri="{FF2B5EF4-FFF2-40B4-BE49-F238E27FC236}">
                <a16:creationId xmlns:a16="http://schemas.microsoft.com/office/drawing/2014/main" id="{1E4D90CB-8F7A-4150-F1ED-BD1FA39890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3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BA08B62C-5410-0A51-77F8-4A9937973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3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5D833A7D-74D7-7B6F-75AE-C26E19504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9">
            <a:extLst>
              <a:ext uri="{FF2B5EF4-FFF2-40B4-BE49-F238E27FC236}">
                <a16:creationId xmlns:a16="http://schemas.microsoft.com/office/drawing/2014/main" id="{82F5ED9B-BCF1-2405-8CF0-F0217AF6F4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">
            <a:extLst>
              <a:ext uri="{FF2B5EF4-FFF2-40B4-BE49-F238E27FC236}">
                <a16:creationId xmlns:a16="http://schemas.microsoft.com/office/drawing/2014/main" id="{1D8C754E-2B6A-3B45-D6DA-B95F98DFEC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3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0">
            <a:extLst>
              <a:ext uri="{FF2B5EF4-FFF2-40B4-BE49-F238E27FC236}">
                <a16:creationId xmlns:a16="http://schemas.microsoft.com/office/drawing/2014/main" id="{503F9140-2357-FDAB-4B35-449C57CBD0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45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1">
            <a:extLst>
              <a:ext uri="{FF2B5EF4-FFF2-40B4-BE49-F238E27FC236}">
                <a16:creationId xmlns:a16="http://schemas.microsoft.com/office/drawing/2014/main" id="{EBDD6C36-C63F-8285-54D9-350AF50729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07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2">
            <a:extLst>
              <a:ext uri="{FF2B5EF4-FFF2-40B4-BE49-F238E27FC236}">
                <a16:creationId xmlns:a16="http://schemas.microsoft.com/office/drawing/2014/main" id="{525A48FB-9EF5-4DD3-946B-C468C4A91C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40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3">
            <a:extLst>
              <a:ext uri="{FF2B5EF4-FFF2-40B4-BE49-F238E27FC236}">
                <a16:creationId xmlns:a16="http://schemas.microsoft.com/office/drawing/2014/main" id="{0E9AA180-6217-6F99-61A4-15132E27C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2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4">
            <a:extLst>
              <a:ext uri="{FF2B5EF4-FFF2-40B4-BE49-F238E27FC236}">
                <a16:creationId xmlns:a16="http://schemas.microsoft.com/office/drawing/2014/main" id="{636B4295-1C67-30DD-F1B5-E096AE0815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60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5">
            <a:extLst>
              <a:ext uri="{FF2B5EF4-FFF2-40B4-BE49-F238E27FC236}">
                <a16:creationId xmlns:a16="http://schemas.microsoft.com/office/drawing/2014/main" id="{988C4FC1-8CEF-3099-A62E-E63CC877FA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6">
            <a:extLst>
              <a:ext uri="{FF2B5EF4-FFF2-40B4-BE49-F238E27FC236}">
                <a16:creationId xmlns:a16="http://schemas.microsoft.com/office/drawing/2014/main" id="{3FF38E0F-8E46-23A4-4962-DB7CE8FC15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12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7">
            <a:extLst>
              <a:ext uri="{FF2B5EF4-FFF2-40B4-BE49-F238E27FC236}">
                <a16:creationId xmlns:a16="http://schemas.microsoft.com/office/drawing/2014/main" id="{4B3A4E6C-6233-E505-3819-A1757C6F65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1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8">
            <a:extLst>
              <a:ext uri="{FF2B5EF4-FFF2-40B4-BE49-F238E27FC236}">
                <a16:creationId xmlns:a16="http://schemas.microsoft.com/office/drawing/2014/main" id="{A8816CC2-0117-62BA-CAFF-C1106E28F9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94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9">
            <a:extLst>
              <a:ext uri="{FF2B5EF4-FFF2-40B4-BE49-F238E27FC236}">
                <a16:creationId xmlns:a16="http://schemas.microsoft.com/office/drawing/2014/main" id="{DB28CEC8-B5FE-B5CB-E671-FD0DD11BDC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0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">
            <a:extLst>
              <a:ext uri="{FF2B5EF4-FFF2-40B4-BE49-F238E27FC236}">
                <a16:creationId xmlns:a16="http://schemas.microsoft.com/office/drawing/2014/main" id="{CA6CFE8F-9A65-41B9-DFB0-AD8AB99580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11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0">
            <a:extLst>
              <a:ext uri="{FF2B5EF4-FFF2-40B4-BE49-F238E27FC236}">
                <a16:creationId xmlns:a16="http://schemas.microsoft.com/office/drawing/2014/main" id="{749986F3-1F20-5497-AF35-BB6EC9BF5B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86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1">
            <a:extLst>
              <a:ext uri="{FF2B5EF4-FFF2-40B4-BE49-F238E27FC236}">
                <a16:creationId xmlns:a16="http://schemas.microsoft.com/office/drawing/2014/main" id="{BCAAB96A-A6AD-370E-8D7A-7BAD2C1440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08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2">
            <a:extLst>
              <a:ext uri="{FF2B5EF4-FFF2-40B4-BE49-F238E27FC236}">
                <a16:creationId xmlns:a16="http://schemas.microsoft.com/office/drawing/2014/main" id="{6ACC3C8E-3DE5-8AAD-E8AA-E91FF88631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4">
            <a:extLst>
              <a:ext uri="{FF2B5EF4-FFF2-40B4-BE49-F238E27FC236}">
                <a16:creationId xmlns:a16="http://schemas.microsoft.com/office/drawing/2014/main" id="{99964DA0-2E94-177F-1265-FCD1B931B6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5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5">
            <a:extLst>
              <a:ext uri="{FF2B5EF4-FFF2-40B4-BE49-F238E27FC236}">
                <a16:creationId xmlns:a16="http://schemas.microsoft.com/office/drawing/2014/main" id="{07539433-114E-E17A-31B3-F3E8FB7FF8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5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6">
            <a:extLst>
              <a:ext uri="{FF2B5EF4-FFF2-40B4-BE49-F238E27FC236}">
                <a16:creationId xmlns:a16="http://schemas.microsoft.com/office/drawing/2014/main" id="{410C7E3A-6866-62CC-4141-AB784E9191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9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7">
            <a:extLst>
              <a:ext uri="{FF2B5EF4-FFF2-40B4-BE49-F238E27FC236}">
                <a16:creationId xmlns:a16="http://schemas.microsoft.com/office/drawing/2014/main" id="{43D4A547-C686-021A-88D6-80DB47DB5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7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8">
            <a:extLst>
              <a:ext uri="{FF2B5EF4-FFF2-40B4-BE49-F238E27FC236}">
                <a16:creationId xmlns:a16="http://schemas.microsoft.com/office/drawing/2014/main" id="{688FD35F-8227-8A36-3ACB-B3E1D8E5E6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9">
            <a:extLst>
              <a:ext uri="{FF2B5EF4-FFF2-40B4-BE49-F238E27FC236}">
                <a16:creationId xmlns:a16="http://schemas.microsoft.com/office/drawing/2014/main" id="{E485258F-538D-33E1-9B1B-370C4E5D39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07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0</Words>
  <Application>Microsoft Office PowerPoint</Application>
  <PresentationFormat>寬螢幕</PresentationFormat>
  <Paragraphs>0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語芳 張</dc:creator>
  <cp:lastModifiedBy>語芳 張</cp:lastModifiedBy>
  <cp:revision>7</cp:revision>
  <dcterms:created xsi:type="dcterms:W3CDTF">2024-11-25T12:03:28Z</dcterms:created>
  <dcterms:modified xsi:type="dcterms:W3CDTF">2025-01-01T19:37:37Z</dcterms:modified>
</cp:coreProperties>
</file>